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72" r:id="rId5"/>
    <p:sldId id="273" r:id="rId6"/>
    <p:sldId id="274" r:id="rId7"/>
    <p:sldId id="275" r:id="rId8"/>
    <p:sldId id="332" r:id="rId9"/>
    <p:sldId id="333" r:id="rId10"/>
    <p:sldId id="334" r:id="rId11"/>
    <p:sldId id="335" r:id="rId12"/>
    <p:sldId id="336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337" r:id="rId28"/>
    <p:sldId id="338" r:id="rId29"/>
    <p:sldId id="339" r:id="rId30"/>
    <p:sldId id="340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6" r:id="rId57"/>
    <p:sldId id="317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1B7CE-62B9-4202-A1FC-29E67DD1D9E1}" type="datetimeFigureOut">
              <a:rPr lang="en-IN" smtClean="0"/>
              <a:t>03-05-2019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B7F5D-76F0-433B-A187-7E92FB6B7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373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1B7CE-62B9-4202-A1FC-29E67DD1D9E1}" type="datetimeFigureOut">
              <a:rPr lang="en-IN" smtClean="0"/>
              <a:t>03-05-2019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B7F5D-76F0-433B-A187-7E92FB6B7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88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1B7CE-62B9-4202-A1FC-29E67DD1D9E1}" type="datetimeFigureOut">
              <a:rPr lang="en-IN" smtClean="0"/>
              <a:t>03-05-2019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B7F5D-76F0-433B-A187-7E92FB6B7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9672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1B7CE-62B9-4202-A1FC-29E67DD1D9E1}" type="datetimeFigureOut">
              <a:rPr lang="en-IN" smtClean="0"/>
              <a:t>03-05-2019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B7F5D-76F0-433B-A187-7E92FB6B7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062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1B7CE-62B9-4202-A1FC-29E67DD1D9E1}" type="datetimeFigureOut">
              <a:rPr lang="en-IN" smtClean="0"/>
              <a:t>03-05-2019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B7F5D-76F0-433B-A187-7E92FB6B7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9864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1B7CE-62B9-4202-A1FC-29E67DD1D9E1}" type="datetimeFigureOut">
              <a:rPr lang="en-IN" smtClean="0"/>
              <a:t>03-05-2019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B7F5D-76F0-433B-A187-7E92FB6B7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4750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1B7CE-62B9-4202-A1FC-29E67DD1D9E1}" type="datetimeFigureOut">
              <a:rPr lang="en-IN" smtClean="0"/>
              <a:t>03-05-2019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B7F5D-76F0-433B-A187-7E92FB6B7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66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1B7CE-62B9-4202-A1FC-29E67DD1D9E1}" type="datetimeFigureOut">
              <a:rPr lang="en-IN" smtClean="0"/>
              <a:t>03-05-2019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B7F5D-76F0-433B-A187-7E92FB6B7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259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1B7CE-62B9-4202-A1FC-29E67DD1D9E1}" type="datetimeFigureOut">
              <a:rPr lang="en-IN" smtClean="0"/>
              <a:t>03-05-2019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B7F5D-76F0-433B-A187-7E92FB6B7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4958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1B7CE-62B9-4202-A1FC-29E67DD1D9E1}" type="datetimeFigureOut">
              <a:rPr lang="en-IN" smtClean="0"/>
              <a:t>03-05-2019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B7F5D-76F0-433B-A187-7E92FB6B7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2247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1B7CE-62B9-4202-A1FC-29E67DD1D9E1}" type="datetimeFigureOut">
              <a:rPr lang="en-IN" smtClean="0"/>
              <a:t>03-05-2019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B7F5D-76F0-433B-A187-7E92FB6B7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4523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1B7CE-62B9-4202-A1FC-29E67DD1D9E1}" type="datetimeFigureOut">
              <a:rPr lang="en-IN" smtClean="0"/>
              <a:t>03-05-2019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B7F5D-76F0-433B-A187-7E92FB6B7E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966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Rancher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7844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512434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389810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036333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581366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867358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585671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10879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134869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05050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037523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7096836"/>
          </a:xfrm>
        </p:spPr>
      </p:pic>
    </p:spTree>
    <p:extLst>
      <p:ext uri="{BB962C8B-B14F-4D97-AF65-F5344CB8AC3E}">
        <p14:creationId xmlns:p14="http://schemas.microsoft.com/office/powerpoint/2010/main" val="2551686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638468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709162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424530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751289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139515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547630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695005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97564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412969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822420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21992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561018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024127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741616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147309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503734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115614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382342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287145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809747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851762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15585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8538165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2815577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783505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481865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434364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767108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715707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048219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8841733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615767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334334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3208223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3644564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8295518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91224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781825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8203820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6381844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481837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4054438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897597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352958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973717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</Words>
  <Application>Microsoft Office PowerPoint</Application>
  <PresentationFormat>Widescreen</PresentationFormat>
  <Paragraphs>1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Rancher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Rancher</dc:title>
  <dc:creator>Arun</dc:creator>
  <cp:lastModifiedBy>Arun</cp:lastModifiedBy>
  <cp:revision>11</cp:revision>
  <dcterms:created xsi:type="dcterms:W3CDTF">2019-05-03T06:27:33Z</dcterms:created>
  <dcterms:modified xsi:type="dcterms:W3CDTF">2019-05-03T06:46:40Z</dcterms:modified>
</cp:coreProperties>
</file>